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6" r:id="rId4"/>
    <p:sldId id="282" r:id="rId5"/>
    <p:sldId id="258" r:id="rId6"/>
    <p:sldId id="273" r:id="rId7"/>
    <p:sldId id="274" r:id="rId8"/>
    <p:sldId id="283" r:id="rId9"/>
    <p:sldId id="266" r:id="rId10"/>
    <p:sldId id="263" r:id="rId11"/>
    <p:sldId id="265" r:id="rId12"/>
  </p:sldIdLst>
  <p:sldSz cx="9144000" cy="5143500" type="screen16x9"/>
  <p:notesSz cx="6954838" cy="9239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84228" autoAdjust="0"/>
  </p:normalViewPr>
  <p:slideViewPr>
    <p:cSldViewPr snapToGrid="0" snapToObjects="1">
      <p:cViewPr varScale="1">
        <p:scale>
          <a:sx n="89" d="100"/>
          <a:sy n="89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56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356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>
              <a:defRPr sz="1200"/>
            </a:lvl1pPr>
          </a:lstStyle>
          <a:p>
            <a:fld id="{7CE12B49-5420-4B50-99A0-02B5DE356F56}" type="datetimeFigureOut">
              <a:rPr lang="es-CL" smtClean="0"/>
              <a:t>03-09-2024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3013763" cy="46356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39466" y="8775684"/>
            <a:ext cx="3013763" cy="46356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r">
              <a:defRPr sz="1200"/>
            </a:lvl1pPr>
          </a:lstStyle>
          <a:p>
            <a:fld id="{FDF909D4-291A-412F-916D-98F2267865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8359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56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56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>
              <a:defRPr sz="1200"/>
            </a:lvl1pPr>
          </a:lstStyle>
          <a:p>
            <a:fld id="{6AA5FE00-C0C5-4A20-91B2-3BE803E490A6}" type="datetimeFigureOut">
              <a:rPr lang="es-CL" smtClean="0"/>
              <a:t>03-09-2024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5138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7" tIns="46269" rIns="92537" bIns="4626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5484" y="4446389"/>
            <a:ext cx="5563870" cy="3637955"/>
          </a:xfrm>
          <a:prstGeom prst="rect">
            <a:avLst/>
          </a:prstGeom>
        </p:spPr>
        <p:txBody>
          <a:bodyPr vert="horz" lIns="92537" tIns="46269" rIns="92537" bIns="4626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3013763" cy="46356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39466" y="8775684"/>
            <a:ext cx="3013763" cy="46356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r">
              <a:defRPr sz="1200"/>
            </a:lvl1pPr>
          </a:lstStyle>
          <a:p>
            <a:fld id="{10A32826-3695-4B0B-9D6F-D29001B3CB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4984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2826-3695-4B0B-9D6F-D29001B3CB33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9931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2826-3695-4B0B-9D6F-D29001B3CB33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524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2826-3695-4B0B-9D6F-D29001B3CB33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4405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Grandes bibliotecas, Universidad de Buenos Aires, Universidad Javeriana, IT</a:t>
            </a:r>
            <a:r>
              <a:rPr lang="es-CL" baseline="0" dirty="0" smtClean="0"/>
              <a:t> Monterrey.  Presentamos en </a:t>
            </a:r>
            <a:r>
              <a:rPr lang="es-CL" baseline="0" dirty="0" err="1" smtClean="0"/>
              <a:t>Advisory</a:t>
            </a:r>
            <a:r>
              <a:rPr lang="es-CL" baseline="0" dirty="0" smtClean="0"/>
              <a:t> </a:t>
            </a:r>
            <a:r>
              <a:rPr lang="es-CL" baseline="0" dirty="0" err="1" smtClean="0"/>
              <a:t>Board</a:t>
            </a:r>
            <a:r>
              <a:rPr lang="es-CL" baseline="0" dirty="0" smtClean="0"/>
              <a:t> de bibliotecas </a:t>
            </a:r>
            <a:r>
              <a:rPr lang="es-CL" baseline="0" dirty="0" smtClean="0"/>
              <a:t>Latinoamérica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2826-3695-4B0B-9D6F-D29001B3CB33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5154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2826-3695-4B0B-9D6F-D29001B3CB33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9246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2826-3695-4B0B-9D6F-D29001B3CB33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1758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2826-3695-4B0B-9D6F-D29001B3CB33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106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647-F8BD-C94E-AA96-5483FA59F16D}" type="datetimeFigureOut">
              <a:rPr lang="es-CL" smtClean="0"/>
              <a:t>03-09-2024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B1B-6C00-4A4D-8B58-8E4D030A9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452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647-F8BD-C94E-AA96-5483FA59F16D}" type="datetimeFigureOut">
              <a:rPr lang="es-CL" smtClean="0"/>
              <a:t>03-09-2024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B1B-6C00-4A4D-8B58-8E4D030A9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864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647-F8BD-C94E-AA96-5483FA59F16D}" type="datetimeFigureOut">
              <a:rPr lang="es-CL" smtClean="0"/>
              <a:t>03-09-2024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B1B-6C00-4A4D-8B58-8E4D030A9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294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647-F8BD-C94E-AA96-5483FA59F16D}" type="datetimeFigureOut">
              <a:rPr lang="es-CL" smtClean="0"/>
              <a:t>03-09-2024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B1B-6C00-4A4D-8B58-8E4D030A9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599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647-F8BD-C94E-AA96-5483FA59F16D}" type="datetimeFigureOut">
              <a:rPr lang="es-CL" smtClean="0"/>
              <a:t>03-09-2024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B1B-6C00-4A4D-8B58-8E4D030A9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300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647-F8BD-C94E-AA96-5483FA59F16D}" type="datetimeFigureOut">
              <a:rPr lang="es-CL" smtClean="0"/>
              <a:t>03-09-2024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B1B-6C00-4A4D-8B58-8E4D030A9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6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647-F8BD-C94E-AA96-5483FA59F16D}" type="datetimeFigureOut">
              <a:rPr lang="es-CL" smtClean="0"/>
              <a:t>03-09-2024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B1B-6C00-4A4D-8B58-8E4D030A9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708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647-F8BD-C94E-AA96-5483FA59F16D}" type="datetimeFigureOut">
              <a:rPr lang="es-CL" smtClean="0"/>
              <a:t>03-09-2024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B1B-6C00-4A4D-8B58-8E4D030A9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165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647-F8BD-C94E-AA96-5483FA59F16D}" type="datetimeFigureOut">
              <a:rPr lang="es-CL" smtClean="0"/>
              <a:t>03-09-2024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B1B-6C00-4A4D-8B58-8E4D030A9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098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647-F8BD-C94E-AA96-5483FA59F16D}" type="datetimeFigureOut">
              <a:rPr lang="es-CL" smtClean="0"/>
              <a:t>03-09-2024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B1B-6C00-4A4D-8B58-8E4D030A9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171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647-F8BD-C94E-AA96-5483FA59F16D}" type="datetimeFigureOut">
              <a:rPr lang="es-CL" smtClean="0"/>
              <a:t>03-09-2024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FB1B-6C00-4A4D-8B58-8E4D030A9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673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87647-F8BD-C94E-AA96-5483FA59F16D}" type="datetimeFigureOut">
              <a:rPr lang="es-CL" smtClean="0"/>
              <a:t>03-09-2024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9FB1B-6C00-4A4D-8B58-8E4D030A9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379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afken.ulagos.cl/hom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vestigadores.ulagos.c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sites.google.com/ulagos.cl/chillkawe/inicio?authuser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0B49AF-A1AE-CB4A-A4E5-8A929A712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32229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BIBLIOTECA ULAGOS: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Plataforma </a:t>
            </a:r>
            <a:r>
              <a:rPr lang="es-MX" dirty="0" smtClean="0"/>
              <a:t>de </a:t>
            </a:r>
            <a:r>
              <a:rPr lang="es-MX" dirty="0"/>
              <a:t>datos abiertos </a:t>
            </a:r>
            <a:r>
              <a:rPr lang="es-MX" dirty="0" smtClean="0"/>
              <a:t>ULAGOS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4C9AA80-5312-5D4C-A1D8-6A5295B89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939" y="3322439"/>
            <a:ext cx="6858000" cy="1241822"/>
          </a:xfrm>
        </p:spPr>
        <p:txBody>
          <a:bodyPr/>
          <a:lstStyle/>
          <a:p>
            <a:r>
              <a:rPr lang="es-CL" dirty="0"/>
              <a:t>DIRECCIÓN DE BIBLIOTECAS</a:t>
            </a:r>
          </a:p>
          <a:p>
            <a:r>
              <a:rPr lang="es-CL" sz="1000" dirty="0" smtClean="0"/>
              <a:t>Julio </a:t>
            </a:r>
            <a:r>
              <a:rPr lang="es-CL" sz="1000" dirty="0" smtClean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6729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0B49AF-A1AE-CB4A-A4E5-8A929A712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0512" y="265700"/>
            <a:ext cx="6858000" cy="868156"/>
          </a:xfrm>
        </p:spPr>
        <p:txBody>
          <a:bodyPr>
            <a:normAutofit/>
          </a:bodyPr>
          <a:lstStyle/>
          <a:p>
            <a:r>
              <a:rPr lang="es-CL" dirty="0" smtClean="0"/>
              <a:t>Programas en desarrollo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4C9AA80-5312-5D4C-A1D8-6A5295B89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544" y="1348216"/>
            <a:ext cx="7744968" cy="3013472"/>
          </a:xfrm>
        </p:spPr>
        <p:txBody>
          <a:bodyPr>
            <a:normAutofit/>
          </a:bodyPr>
          <a:lstStyle/>
          <a:p>
            <a:pPr algn="l"/>
            <a:r>
              <a:rPr lang="es-MX" sz="2000" dirty="0" smtClean="0">
                <a:cs typeface="Times New Roman" panose="02020603050405020304" pitchFamily="18" charset="0"/>
              </a:rPr>
              <a:t>Plataforma Lafken portal de datos de investigación de libre acceso abierto a la comunidad.  Plataforma </a:t>
            </a:r>
            <a:r>
              <a:rPr lang="es-MX" sz="2000" dirty="0" err="1" smtClean="0">
                <a:cs typeface="Times New Roman" panose="02020603050405020304" pitchFamily="18" charset="0"/>
              </a:rPr>
              <a:t>Kintun</a:t>
            </a:r>
            <a:r>
              <a:rPr lang="es-MX" sz="2000" dirty="0" smtClean="0">
                <a:cs typeface="Times New Roman" panose="02020603050405020304" pitchFamily="18" charset="0"/>
              </a:rPr>
              <a:t> con  </a:t>
            </a:r>
            <a:r>
              <a:rPr lang="es-MX" sz="2000" dirty="0">
                <a:cs typeface="Times New Roman" panose="02020603050405020304" pitchFamily="18" charset="0"/>
              </a:rPr>
              <a:t>233 investigadores, 2.900 publicaciones, su vinculación, el análisis de uso, acceso al repositorio ULagos, a sitio unificado de revista de ULagos, incluye vinculación hacia y desde </a:t>
            </a:r>
            <a:r>
              <a:rPr lang="es-MX" sz="2000" dirty="0" smtClean="0">
                <a:cs typeface="Times New Roman" panose="02020603050405020304" pitchFamily="18" charset="0"/>
              </a:rPr>
              <a:t>ORCID.</a:t>
            </a:r>
          </a:p>
          <a:p>
            <a:pPr algn="l"/>
            <a:endParaRPr lang="es-MX" sz="2000" dirty="0">
              <a:cs typeface="Times New Roman" panose="02020603050405020304" pitchFamily="18" charset="0"/>
            </a:endParaRPr>
          </a:p>
          <a:p>
            <a:pPr algn="l"/>
            <a:endParaRPr lang="es-MX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0B49AF-A1AE-CB4A-A4E5-8A929A712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0512" y="265700"/>
            <a:ext cx="6858000" cy="868156"/>
          </a:xfrm>
        </p:spPr>
        <p:txBody>
          <a:bodyPr>
            <a:normAutofit/>
          </a:bodyPr>
          <a:lstStyle/>
          <a:p>
            <a:r>
              <a:rPr lang="es-CL" sz="3200" dirty="0"/>
              <a:t>Socialización plataforma datos abiertos</a:t>
            </a:r>
            <a:endParaRPr lang="es-CL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4C9AA80-5312-5D4C-A1D8-6A5295B89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544" y="1348216"/>
            <a:ext cx="7744968" cy="3013472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s-MX" dirty="0" smtClean="0">
                <a:cs typeface="Times New Roman" panose="02020603050405020304" pitchFamily="18" charset="0"/>
              </a:rPr>
              <a:t>Presentación de plataforma en etapa de piloto a Consejo Universitario.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MX" dirty="0" smtClean="0">
                <a:cs typeface="Times New Roman" panose="02020603050405020304" pitchFamily="18" charset="0"/>
              </a:rPr>
              <a:t>Presentación y asignación de accesos de plataformas a investigadores en reuniones de equipo.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MX" dirty="0" smtClean="0">
                <a:cs typeface="Times New Roman" panose="02020603050405020304" pitchFamily="18" charset="0"/>
              </a:rPr>
              <a:t>Presentación y capacitación en uso a comunidad ULagos.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MX" dirty="0" smtClean="0">
                <a:cs typeface="Times New Roman" panose="02020603050405020304" pitchFamily="18" charset="0"/>
              </a:rPr>
              <a:t>Presentación de plataforma </a:t>
            </a:r>
            <a:r>
              <a:rPr lang="es-MX" dirty="0" smtClean="0">
                <a:cs typeface="Times New Roman" panose="02020603050405020304" pitchFamily="18" charset="0"/>
              </a:rPr>
              <a:t>en red CHILLKAWE tercera reunión 2024.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MX" dirty="0" smtClean="0">
                <a:cs typeface="Times New Roman" panose="02020603050405020304" pitchFamily="18" charset="0"/>
              </a:rPr>
              <a:t>Presentación de plataformas en reuniones internacionales.</a:t>
            </a:r>
            <a:endParaRPr lang="es-MX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0B49AF-A1AE-CB4A-A4E5-8A929A712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0512" y="265700"/>
            <a:ext cx="6858000" cy="868156"/>
          </a:xfrm>
        </p:spPr>
        <p:txBody>
          <a:bodyPr/>
          <a:lstStyle/>
          <a:p>
            <a:r>
              <a:rPr lang="es-CL" dirty="0"/>
              <a:t>Contenido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4C9AA80-5312-5D4C-A1D8-6A5295B89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544" y="1348216"/>
            <a:ext cx="7744968" cy="3013472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s-CL" dirty="0" smtClean="0"/>
              <a:t>Antecedentes</a:t>
            </a:r>
          </a:p>
          <a:p>
            <a:pPr marL="685800" lvl="1" indent="-342900" algn="l">
              <a:buFont typeface="+mj-lt"/>
              <a:buAutoNum type="arabicPeriod"/>
            </a:pPr>
            <a:r>
              <a:rPr lang="es-CL" dirty="0" smtClean="0"/>
              <a:t>Conceptualización del manejo de información</a:t>
            </a:r>
          </a:p>
          <a:p>
            <a:pPr marL="685800" lvl="1" indent="-342900" algn="l">
              <a:buFont typeface="+mj-lt"/>
              <a:buAutoNum type="arabicPeriod"/>
            </a:pPr>
            <a:r>
              <a:rPr lang="es-CL" dirty="0" smtClean="0"/>
              <a:t>Objetivo de Plataformas</a:t>
            </a:r>
            <a:endParaRPr lang="es-CL" dirty="0" smtClean="0"/>
          </a:p>
          <a:p>
            <a:pPr lvl="1" algn="l"/>
            <a:endParaRPr lang="es-CL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s-CL" dirty="0" smtClean="0"/>
              <a:t>Plataformas en producción y acceso abierto</a:t>
            </a:r>
            <a:endParaRPr lang="es-CL" dirty="0" smtClean="0"/>
          </a:p>
          <a:p>
            <a:pPr marL="342900" indent="-342900" algn="l">
              <a:buFont typeface="+mj-lt"/>
              <a:buAutoNum type="arabicPeriod"/>
            </a:pPr>
            <a:endParaRPr lang="es-CL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s-CL" dirty="0" smtClean="0"/>
              <a:t>Programa de socialización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0142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contenido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31" y="1671637"/>
            <a:ext cx="5422418" cy="1800225"/>
          </a:xfr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1" y="1909762"/>
            <a:ext cx="5835098" cy="15621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55" y="1786144"/>
            <a:ext cx="5571090" cy="164782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" y="1624012"/>
            <a:ext cx="5849387" cy="189547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7" y="1333500"/>
            <a:ext cx="68294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6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0B49AF-A1AE-CB4A-A4E5-8A929A712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0512" y="265700"/>
            <a:ext cx="6858000" cy="868156"/>
          </a:xfrm>
        </p:spPr>
        <p:txBody>
          <a:bodyPr/>
          <a:lstStyle/>
          <a:p>
            <a:r>
              <a:rPr lang="es-CL" dirty="0" smtClean="0"/>
              <a:t>Sistema de información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836" y="1179153"/>
            <a:ext cx="4694327" cy="33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0B49AF-A1AE-CB4A-A4E5-8A929A712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0813" y="416307"/>
            <a:ext cx="6858000" cy="868156"/>
          </a:xfrm>
        </p:spPr>
        <p:txBody>
          <a:bodyPr>
            <a:normAutofit/>
          </a:bodyPr>
          <a:lstStyle/>
          <a:p>
            <a:r>
              <a:rPr lang="es-CL" dirty="0" smtClean="0"/>
              <a:t>PROYECTOS ESTRATÉGICOS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4C9AA80-5312-5D4C-A1D8-6A5295B89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358" y="1606400"/>
            <a:ext cx="8543186" cy="3013472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Se han orientado proyectos estratégicos con financiamiento externo para potenciar </a:t>
            </a:r>
            <a:r>
              <a:rPr lang="es-MX" dirty="0" smtClean="0"/>
              <a:t>el acceso a la información generada, </a:t>
            </a:r>
            <a:r>
              <a:rPr lang="es-MX" dirty="0" smtClean="0"/>
              <a:t>retornando a la comunidad los resultados de investigación en una estructura de información que será permanente en la Universidad</a:t>
            </a:r>
            <a:endParaRPr lang="es-MX" dirty="0" smtClean="0"/>
          </a:p>
          <a:p>
            <a:pPr algn="just"/>
            <a:endParaRPr lang="es-MX" dirty="0" smtClean="0"/>
          </a:p>
          <a:p>
            <a:pPr algn="l"/>
            <a:r>
              <a:rPr lang="es-MX" dirty="0" smtClean="0"/>
              <a:t>ULA20993</a:t>
            </a:r>
            <a:endParaRPr lang="es-MX" b="1" dirty="0"/>
          </a:p>
          <a:p>
            <a:pPr algn="l"/>
            <a:r>
              <a:rPr lang="es-MX" dirty="0" smtClean="0">
                <a:cs typeface="Times New Roman" panose="02020603050405020304" pitchFamily="18" charset="0"/>
              </a:rPr>
              <a:t>INCA210018</a:t>
            </a:r>
          </a:p>
          <a:p>
            <a:pPr algn="l"/>
            <a:r>
              <a:rPr lang="es-MX" dirty="0" smtClean="0">
                <a:cs typeface="Times New Roman" panose="02020603050405020304" pitchFamily="18" charset="0"/>
              </a:rPr>
              <a:t>ULA2195</a:t>
            </a:r>
            <a:endParaRPr lang="es-MX" dirty="0" smtClean="0">
              <a:cs typeface="Times New Roman" panose="02020603050405020304" pitchFamily="18" charset="0"/>
            </a:endParaRPr>
          </a:p>
          <a:p>
            <a:pPr algn="l"/>
            <a:r>
              <a:rPr lang="es-MX" dirty="0" smtClean="0">
                <a:cs typeface="Times New Roman" panose="02020603050405020304" pitchFamily="18" charset="0"/>
              </a:rPr>
              <a:t>ULARED22994</a:t>
            </a:r>
          </a:p>
          <a:p>
            <a:pPr algn="l"/>
            <a:r>
              <a:rPr lang="es-MX" dirty="0" smtClean="0">
                <a:cs typeface="Times New Roman" panose="02020603050405020304" pitchFamily="18" charset="0"/>
              </a:rPr>
              <a:t>FONDO DEL LIBRO </a:t>
            </a:r>
            <a:r>
              <a:rPr lang="es-MX" dirty="0" smtClean="0">
                <a:cs typeface="Times New Roman" panose="02020603050405020304" pitchFamily="18" charset="0"/>
              </a:rPr>
              <a:t>725750</a:t>
            </a:r>
          </a:p>
          <a:p>
            <a:pPr algn="l"/>
            <a:endParaRPr lang="es-MX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0B49AF-A1AE-CB4A-A4E5-8A929A712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0512" y="265700"/>
            <a:ext cx="6858000" cy="86815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PROGRAMAS EN DESARROLLO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4C9AA80-5312-5D4C-A1D8-6A5295B89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525" y="1158096"/>
            <a:ext cx="8134349" cy="3280553"/>
          </a:xfrm>
        </p:spPr>
        <p:txBody>
          <a:bodyPr>
            <a:normAutofit/>
          </a:bodyPr>
          <a:lstStyle/>
          <a:p>
            <a:r>
              <a:rPr lang="es-MX" b="1" dirty="0" smtClean="0">
                <a:cs typeface="Times New Roman" panose="02020603050405020304" pitchFamily="18" charset="0"/>
              </a:rPr>
              <a:t>LAFKEN</a:t>
            </a:r>
            <a:endParaRPr lang="es-MX" b="1" dirty="0" smtClean="0">
              <a:cs typeface="Times New Roman" panose="02020603050405020304" pitchFamily="18" charset="0"/>
            </a:endParaRPr>
          </a:p>
          <a:p>
            <a:pPr algn="l"/>
            <a:r>
              <a:rPr lang="es-MX" dirty="0">
                <a:cs typeface="Times New Roman" panose="02020603050405020304" pitchFamily="18" charset="0"/>
              </a:rPr>
              <a:t>P</a:t>
            </a:r>
            <a:r>
              <a:rPr lang="es-MX" dirty="0" smtClean="0">
                <a:cs typeface="Times New Roman" panose="02020603050405020304" pitchFamily="18" charset="0"/>
              </a:rPr>
              <a:t>lataforma de acceso a la información generada en la Universidad, en base a Ciencia Abierta, impacto externo presentación en la ciudad de Boston en la reunión de grandes bibliotecas.</a:t>
            </a:r>
          </a:p>
          <a:p>
            <a:r>
              <a:rPr lang="es-MX" b="1" dirty="0" smtClean="0">
                <a:cs typeface="Times New Roman" panose="02020603050405020304" pitchFamily="18" charset="0"/>
              </a:rPr>
              <a:t>KIMELFE</a:t>
            </a:r>
            <a:endParaRPr lang="es-MX" b="1" dirty="0" smtClean="0">
              <a:cs typeface="Times New Roman" panose="02020603050405020304" pitchFamily="18" charset="0"/>
            </a:endParaRPr>
          </a:p>
          <a:p>
            <a:pPr algn="l"/>
            <a:r>
              <a:rPr lang="es-MX" dirty="0">
                <a:cs typeface="Times New Roman" panose="02020603050405020304" pitchFamily="18" charset="0"/>
              </a:rPr>
              <a:t>C</a:t>
            </a:r>
            <a:r>
              <a:rPr lang="es-MX" dirty="0" smtClean="0">
                <a:cs typeface="Times New Roman" panose="02020603050405020304" pitchFamily="18" charset="0"/>
              </a:rPr>
              <a:t>oncepto de acceso a la información y gestión del patrimonio, impacto externo presentación </a:t>
            </a:r>
            <a:r>
              <a:rPr lang="es-MX" dirty="0">
                <a:cs typeface="Times New Roman" panose="02020603050405020304" pitchFamily="18" charset="0"/>
              </a:rPr>
              <a:t>en “Advisory Board 2024” </a:t>
            </a:r>
            <a:r>
              <a:rPr lang="es-MX" dirty="0" smtClean="0">
                <a:cs typeface="Times New Roman" panose="02020603050405020304" pitchFamily="18" charset="0"/>
              </a:rPr>
              <a:t>en la ciudad de Washington DC</a:t>
            </a:r>
            <a:r>
              <a:rPr lang="es-MX" dirty="0" smtClean="0">
                <a:cs typeface="Times New Roman" panose="02020603050405020304" pitchFamily="18" charset="0"/>
              </a:rPr>
              <a:t>.</a:t>
            </a:r>
            <a:endParaRPr lang="es-MX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0B49AF-A1AE-CB4A-A4E5-8A929A712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0512" y="265700"/>
            <a:ext cx="6858000" cy="86815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PROGRAMAS EN DESARROLLO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4C9AA80-5312-5D4C-A1D8-6A5295B89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1158097"/>
            <a:ext cx="8077200" cy="3290078"/>
          </a:xfrm>
        </p:spPr>
        <p:txBody>
          <a:bodyPr>
            <a:normAutofit/>
          </a:bodyPr>
          <a:lstStyle/>
          <a:p>
            <a:r>
              <a:rPr lang="es-MX" b="1" dirty="0" smtClean="0">
                <a:cs typeface="Times New Roman" panose="02020603050405020304" pitchFamily="18" charset="0"/>
              </a:rPr>
              <a:t>LAFKEN</a:t>
            </a:r>
            <a:endParaRPr lang="es-MX" b="1" dirty="0"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800" y="1440708"/>
            <a:ext cx="5169311" cy="303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0B49AF-A1AE-CB4A-A4E5-8A929A712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0512" y="265700"/>
            <a:ext cx="6858000" cy="86815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PROGRAMAS EN DESARROLLO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4C9AA80-5312-5D4C-A1D8-6A5295B89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1158097"/>
            <a:ext cx="8077200" cy="3290078"/>
          </a:xfrm>
        </p:spPr>
        <p:txBody>
          <a:bodyPr>
            <a:normAutofit/>
          </a:bodyPr>
          <a:lstStyle/>
          <a:p>
            <a:r>
              <a:rPr lang="es-MX" b="1" dirty="0" err="1" smtClean="0">
                <a:cs typeface="Times New Roman" panose="02020603050405020304" pitchFamily="18" charset="0"/>
              </a:rPr>
              <a:t>Kimelfe</a:t>
            </a:r>
            <a:endParaRPr lang="es-MX" b="1" dirty="0"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379" y="1447440"/>
            <a:ext cx="5425910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0B49AF-A1AE-CB4A-A4E5-8A929A712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0512" y="265700"/>
            <a:ext cx="6858000" cy="868156"/>
          </a:xfrm>
        </p:spPr>
        <p:txBody>
          <a:bodyPr>
            <a:normAutofit/>
          </a:bodyPr>
          <a:lstStyle/>
          <a:p>
            <a:r>
              <a:rPr lang="es-CL" dirty="0" smtClean="0"/>
              <a:t>Programas en Desarrollo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4C9AA80-5312-5D4C-A1D8-6A5295B89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544" y="1348216"/>
            <a:ext cx="7744968" cy="3013472"/>
          </a:xfrm>
        </p:spPr>
        <p:txBody>
          <a:bodyPr>
            <a:normAutofit/>
          </a:bodyPr>
          <a:lstStyle/>
          <a:p>
            <a:pPr algn="l"/>
            <a:r>
              <a:rPr lang="es-MX" b="1" dirty="0" smtClean="0">
                <a:cs typeface="Times New Roman" panose="02020603050405020304" pitchFamily="18" charset="0"/>
              </a:rPr>
              <a:t>Competencias digitales</a:t>
            </a:r>
            <a:endParaRPr lang="es-MX" dirty="0" smtClean="0">
              <a:cs typeface="Times New Roman" panose="02020603050405020304" pitchFamily="18" charset="0"/>
            </a:endParaRPr>
          </a:p>
          <a:p>
            <a:pPr algn="l"/>
            <a:endParaRPr lang="es-MX" dirty="0">
              <a:cs typeface="Times New Roman" panose="02020603050405020304" pitchFamily="18" charset="0"/>
            </a:endParaRPr>
          </a:p>
          <a:p>
            <a:pPr algn="l"/>
            <a:r>
              <a:rPr lang="es-MX" dirty="0" smtClean="0">
                <a:cs typeface="Times New Roman" panose="02020603050405020304" pitchFamily="18" charset="0"/>
              </a:rPr>
              <a:t> </a:t>
            </a:r>
          </a:p>
          <a:p>
            <a:pPr algn="l"/>
            <a:endParaRPr lang="es-MX" dirty="0" smtClean="0"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81400" y="1386316"/>
            <a:ext cx="50871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1.600 usuarios han participado en cursos de capacitación dictados por personal de biblioteca.</a:t>
            </a:r>
          </a:p>
          <a:p>
            <a:pPr algn="just"/>
            <a:endParaRPr lang="es-CL" dirty="0"/>
          </a:p>
          <a:p>
            <a:pPr algn="just"/>
            <a:r>
              <a:rPr lang="es-CL" dirty="0" smtClean="0"/>
              <a:t>18 videos disponibles en línea con tópicos de competencias digitales</a:t>
            </a:r>
          </a:p>
          <a:p>
            <a:pPr algn="just"/>
            <a:endParaRPr lang="es-CL" dirty="0"/>
          </a:p>
          <a:p>
            <a:pPr algn="just"/>
            <a:r>
              <a:rPr lang="es-CL" dirty="0" smtClean="0"/>
              <a:t>Participación activa en procesos de inducción a nuevos estudiantes</a:t>
            </a:r>
          </a:p>
          <a:p>
            <a:pPr algn="just"/>
            <a:endParaRPr lang="es-CL" dirty="0"/>
          </a:p>
          <a:p>
            <a:pPr algn="just"/>
            <a:r>
              <a:rPr lang="es-CL" dirty="0" smtClean="0"/>
              <a:t>En funcionamiento </a:t>
            </a:r>
            <a:r>
              <a:rPr lang="es-CL" dirty="0"/>
              <a:t>red </a:t>
            </a:r>
            <a:r>
              <a:rPr lang="es-CL" dirty="0" smtClean="0"/>
              <a:t>CHILLKAWE con dos seminarios realizados</a:t>
            </a:r>
            <a:endParaRPr lang="es-CL" dirty="0"/>
          </a:p>
        </p:txBody>
      </p:sp>
      <p:pic>
        <p:nvPicPr>
          <p:cNvPr id="5" name="Imagen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544" y="2153840"/>
            <a:ext cx="2003583" cy="161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ulagos_blanco.pptx" id="{CBFDDF9D-E713-4F66-AB8A-5CDC10D0658B}" vid="{4290B598-154F-4529-8EEA-905C703C0B7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ppt_ulagos_blanco</Template>
  <TotalTime>17292</TotalTime>
  <Words>333</Words>
  <Application>Microsoft Office PowerPoint</Application>
  <PresentationFormat>Presentación en pantalla (16:9)</PresentationFormat>
  <Paragraphs>56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de Office</vt:lpstr>
      <vt:lpstr>BIBLIOTECA ULAGOS: Plataforma de datos abiertos ULAGOS</vt:lpstr>
      <vt:lpstr>Contenido</vt:lpstr>
      <vt:lpstr>Presentación de PowerPoint</vt:lpstr>
      <vt:lpstr>Sistema de información</vt:lpstr>
      <vt:lpstr>PROYECTOS ESTRATÉGICOS</vt:lpstr>
      <vt:lpstr>PROGRAMAS EN DESARROLLO</vt:lpstr>
      <vt:lpstr>PROGRAMAS EN DESARROLLO</vt:lpstr>
      <vt:lpstr>PROGRAMAS EN DESARROLLO</vt:lpstr>
      <vt:lpstr>Programas en Desarrollo</vt:lpstr>
      <vt:lpstr>Programas en desarrollo</vt:lpstr>
      <vt:lpstr>Socialización plataforma datos abiertos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DE BIBLIOTECAS</dc:title>
  <dc:creator>Usuario</dc:creator>
  <cp:lastModifiedBy>Usuario</cp:lastModifiedBy>
  <cp:revision>82</cp:revision>
  <cp:lastPrinted>2024-05-14T19:17:53Z</cp:lastPrinted>
  <dcterms:created xsi:type="dcterms:W3CDTF">2024-03-19T14:18:29Z</dcterms:created>
  <dcterms:modified xsi:type="dcterms:W3CDTF">2024-09-03T21:27:00Z</dcterms:modified>
</cp:coreProperties>
</file>